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2FCE-56BA-D444-8434-5D182FD1A560}" type="datetimeFigureOut"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81F7-80F2-EE48-811C-B263B30436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7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2FCE-56BA-D444-8434-5D182FD1A560}" type="datetimeFigureOut"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81F7-80F2-EE48-811C-B263B30436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2FCE-56BA-D444-8434-5D182FD1A560}" type="datetimeFigureOut"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81F7-80F2-EE48-811C-B263B30436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3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2FCE-56BA-D444-8434-5D182FD1A560}" type="datetimeFigureOut"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81F7-80F2-EE48-811C-B263B30436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0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2FCE-56BA-D444-8434-5D182FD1A560}" type="datetimeFigureOut"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81F7-80F2-EE48-811C-B263B30436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2FCE-56BA-D444-8434-5D182FD1A560}" type="datetimeFigureOut"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81F7-80F2-EE48-811C-B263B30436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9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2FCE-56BA-D444-8434-5D182FD1A560}" type="datetimeFigureOut">
              <a:t>10/6/17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81F7-80F2-EE48-811C-B263B30436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3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2FCE-56BA-D444-8434-5D182FD1A560}" type="datetimeFigureOut"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81F7-80F2-EE48-811C-B263B30436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4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2FCE-56BA-D444-8434-5D182FD1A560}" type="datetimeFigureOut">
              <a:t>10/6/17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81F7-80F2-EE48-811C-B263B30436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0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2FCE-56BA-D444-8434-5D182FD1A560}" type="datetimeFigureOut"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81F7-80F2-EE48-811C-B263B30436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3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2FCE-56BA-D444-8434-5D182FD1A560}" type="datetimeFigureOut"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81F7-80F2-EE48-811C-B263B30436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6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C2FCE-56BA-D444-8434-5D182FD1A560}" type="datetimeFigureOut"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581F7-80F2-EE48-811C-B263B30436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4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059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1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059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0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2700"/>
            <a:ext cx="91186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9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2700"/>
            <a:ext cx="91186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5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2700"/>
            <a:ext cx="91186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9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2700"/>
            <a:ext cx="91186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2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2700"/>
            <a:ext cx="91186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2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Manishika Agaskar</dc:creator>
  <cp:lastModifiedBy>Manishika Agaskar</cp:lastModifiedBy>
  <cp:revision>1</cp:revision>
  <dcterms:created xsi:type="dcterms:W3CDTF">2017-10-06T15:16:06Z</dcterms:created>
  <dcterms:modified xsi:type="dcterms:W3CDTF">2017-10-06T15:23:53Z</dcterms:modified>
</cp:coreProperties>
</file>